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5" r:id="rId5"/>
    <p:sldId id="261" r:id="rId6"/>
    <p:sldId id="266" r:id="rId7"/>
    <p:sldId id="263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1B76F-15B2-46B8-BDBE-A4CF05F53DD8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3C4BB-8E34-4094-B621-FA559700490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64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6003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204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7952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007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4630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5187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8767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4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4698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41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759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297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667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054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3200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662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6422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368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5805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741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5587E-2459-444D-B843-BC8924ADA689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6AF4B-26AC-4500-8EBE-1D6B00AF8E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957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Advent Alleluia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err="1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2292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11389"/>
            <a:ext cx="8458200" cy="16928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is coming!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Alleluia.</a:t>
            </a:r>
            <a:endParaRPr lang="en-US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612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Advent Alleluia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err="1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0265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11389"/>
            <a:ext cx="8458200" cy="16928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is coming!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Alleluia.</a:t>
            </a:r>
            <a:endParaRPr lang="en-US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612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Advent Alleluia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err="1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43818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12876"/>
            <a:ext cx="8534400" cy="223224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Show us Your mercy, Lord,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Show us Your love.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Grant us salvation, Lord,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Show us Your love.</a:t>
            </a: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562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82599"/>
            <a:ext cx="8458200" cy="16928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is coming!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Alleluia.</a:t>
            </a:r>
            <a:endParaRPr lang="en-US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74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Prepare the Lord’s way,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Make straight His paths: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All people then shall see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Our God’s salvation.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197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82599"/>
            <a:ext cx="8458200" cy="16928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is coming!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Alleluia.</a:t>
            </a:r>
            <a:endParaRPr lang="en-US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424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The Spirit of the Lord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Is now on 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Sending me to bring Good News,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Good News to all.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8111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82599"/>
            <a:ext cx="8458200" cy="169280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Christ is coming!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Alleluia, Alleluia, Alleluia.</a:t>
            </a:r>
            <a:endParaRPr lang="en-US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823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 woman will give birth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God’s own Son,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His name Emmanuel: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God-is-with-us.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2324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Widescreen</PresentationFormat>
  <Paragraphs>43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Rory</cp:lastModifiedBy>
  <cp:revision>1</cp:revision>
  <dcterms:created xsi:type="dcterms:W3CDTF">2015-09-02T11:29:51Z</dcterms:created>
  <dcterms:modified xsi:type="dcterms:W3CDTF">2015-09-02T11:30:00Z</dcterms:modified>
</cp:coreProperties>
</file>